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3304" y="-104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4"/>
            <a:ext cx="6606540" cy="21560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4866-3053-8049-BF43-008338AA7630}" type="datetimeFigureOut">
              <a:rPr lang="en-US" smtClean="0"/>
              <a:t>9/14/11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0E1C-7A09-214C-9A78-D015ABBD2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947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4866-3053-8049-BF43-008338AA7630}" type="datetimeFigureOut">
              <a:rPr lang="en-US" smtClean="0"/>
              <a:t>9/14/11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0E1C-7A09-214C-9A78-D015ABBD2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251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3"/>
            <a:ext cx="1748790" cy="85822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3"/>
            <a:ext cx="5116830" cy="85822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4866-3053-8049-BF43-008338AA7630}" type="datetimeFigureOut">
              <a:rPr lang="en-US" smtClean="0"/>
              <a:t>9/14/11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0E1C-7A09-214C-9A78-D015ABBD2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791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4866-3053-8049-BF43-008338AA7630}" type="datetimeFigureOut">
              <a:rPr lang="en-US" smtClean="0"/>
              <a:t>9/14/11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0E1C-7A09-214C-9A78-D015ABBD2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00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4866-3053-8049-BF43-008338AA7630}" type="datetimeFigureOut">
              <a:rPr lang="en-US" smtClean="0"/>
              <a:t>9/14/11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0E1C-7A09-214C-9A78-D015ABBD2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541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1"/>
            <a:ext cx="3432810" cy="66380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1"/>
            <a:ext cx="3432810" cy="66380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4866-3053-8049-BF43-008338AA7630}" type="datetimeFigureOut">
              <a:rPr lang="en-US" smtClean="0"/>
              <a:t>9/14/11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0E1C-7A09-214C-9A78-D015ABBD2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495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9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9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4866-3053-8049-BF43-008338AA7630}" type="datetimeFigureOut">
              <a:rPr lang="en-US" smtClean="0"/>
              <a:t>9/14/11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0E1C-7A09-214C-9A78-D015ABBD2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980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4866-3053-8049-BF43-008338AA7630}" type="datetimeFigureOut">
              <a:rPr lang="en-US" smtClean="0"/>
              <a:t>9/14/11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0E1C-7A09-214C-9A78-D015ABBD2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38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4866-3053-8049-BF43-008338AA7630}" type="datetimeFigureOut">
              <a:rPr lang="en-US" smtClean="0"/>
              <a:t>9/14/11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0E1C-7A09-214C-9A78-D015ABBD2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411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2557066" cy="17043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" y="2104814"/>
            <a:ext cx="2557066" cy="68802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4866-3053-8049-BF43-008338AA7630}" type="datetimeFigureOut">
              <a:rPr lang="en-US" smtClean="0"/>
              <a:t>9/14/11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0E1C-7A09-214C-9A78-D015ABBD2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961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0"/>
            <a:ext cx="4663440" cy="8312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7"/>
            <a:ext cx="4663440" cy="6035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6"/>
            <a:ext cx="4663440" cy="11804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4866-3053-8049-BF43-008338AA7630}" type="datetimeFigureOut">
              <a:rPr lang="en-US" smtClean="0"/>
              <a:t>9/14/11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0E1C-7A09-214C-9A78-D015ABBD2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834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1"/>
            <a:ext cx="6995160" cy="6638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54866-3053-8049-BF43-008338AA7630}" type="datetimeFigureOut">
              <a:rPr lang="en-US" smtClean="0"/>
              <a:t>9/14/11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7"/>
            <a:ext cx="24612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90E1C-7A09-214C-9A78-D015ABBD2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731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smic Cafes Fly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0375" y="5776922"/>
            <a:ext cx="6063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SAMPLE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549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</Words>
  <Application>Microsoft Macintosh PowerPoint</Application>
  <PresentationFormat>Custom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WGBH Educational Foundation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Colin Mahoney</dc:creator>
  <cp:lastModifiedBy>Colin Mahoney</cp:lastModifiedBy>
  <cp:revision>2</cp:revision>
  <dcterms:created xsi:type="dcterms:W3CDTF">2011-09-14T20:20:30Z</dcterms:created>
  <dcterms:modified xsi:type="dcterms:W3CDTF">2011-09-14T20:32:26Z</dcterms:modified>
</cp:coreProperties>
</file>